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2" y="3000375"/>
            <a:ext cx="43338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489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7976" y="2488222"/>
            <a:ext cx="2681655" cy="1450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9684" y="2567354"/>
            <a:ext cx="1670539" cy="852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5061" y="2558561"/>
            <a:ext cx="2145324" cy="135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7253" y="5213838"/>
            <a:ext cx="1670539" cy="852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9346" y="5266592"/>
            <a:ext cx="2198077" cy="879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2884" y="5240214"/>
            <a:ext cx="1934307" cy="879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04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62112"/>
            <a:ext cx="11277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5668" y="4695093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3068" y="4677508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1676" y="4668716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9606" y="4659924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60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299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724" y="1298355"/>
            <a:ext cx="7280030" cy="26777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6238" y="3657600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0477" y="4246684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2915" y="4800599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65330" y="5266591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99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66850"/>
            <a:ext cx="112204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0390" y="3270738"/>
            <a:ext cx="8730764" cy="2215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5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14500"/>
            <a:ext cx="109061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8506" y="2963008"/>
            <a:ext cx="8695594" cy="2110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2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4462"/>
            <a:ext cx="108680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9376" y="2699239"/>
            <a:ext cx="8774724" cy="2699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06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95487"/>
            <a:ext cx="107823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037" y="3279532"/>
            <a:ext cx="8748348" cy="1529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69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9156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2468" y="2822331"/>
            <a:ext cx="4888524" cy="2567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47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51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3023" y="1987062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1730" y="1995855"/>
            <a:ext cx="606669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8469" y="3209193"/>
            <a:ext cx="1099039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5970" y="3209193"/>
            <a:ext cx="2461845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0285" y="3771900"/>
            <a:ext cx="545123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3785" y="4387362"/>
            <a:ext cx="800100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56077" y="4404947"/>
            <a:ext cx="800100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52591" y="5020408"/>
            <a:ext cx="800100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42037" y="5609492"/>
            <a:ext cx="87923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0135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2084" y="2417885"/>
            <a:ext cx="430823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4707" y="2409093"/>
            <a:ext cx="430823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4045" y="2409093"/>
            <a:ext cx="430823" cy="31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8952" y="3086100"/>
            <a:ext cx="817686" cy="351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87860" y="3015762"/>
            <a:ext cx="817686" cy="351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06968" y="3666393"/>
            <a:ext cx="509955" cy="351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0791" y="3640016"/>
            <a:ext cx="509955" cy="351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47284" y="3631224"/>
            <a:ext cx="650631" cy="351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602523" y="5002823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33747" y="4994031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460525" y="4994031"/>
            <a:ext cx="395654" cy="35169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4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281237"/>
            <a:ext cx="1084897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6691" y="2936631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5230" y="3581400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1300" y="4144108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21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66850"/>
            <a:ext cx="114109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5406" y="2242039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3860" y="3024554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3860" y="3789484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2652" y="4360984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44198" y="5011615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45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252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6214" y="2268415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1637" y="4211515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15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68025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9814" y="1459524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9398" y="3253154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8859" y="5679830"/>
            <a:ext cx="527539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38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271712"/>
            <a:ext cx="1110615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74021" y="3516923"/>
            <a:ext cx="764933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0413" y="3534507"/>
            <a:ext cx="764933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6805" y="3543299"/>
            <a:ext cx="764933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23489" y="4149968"/>
            <a:ext cx="1081457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8674" y="4141176"/>
            <a:ext cx="1081457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48544" y="4106006"/>
            <a:ext cx="492371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76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90687"/>
            <a:ext cx="107823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2960" y="2303585"/>
            <a:ext cx="1222132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5753" y="2919048"/>
            <a:ext cx="4211516" cy="12572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0560" y="2338755"/>
            <a:ext cx="1046286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4320" y="3050932"/>
            <a:ext cx="1793633" cy="2101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4582" y="2321171"/>
            <a:ext cx="1186963" cy="360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7521" y="2866293"/>
            <a:ext cx="1916725" cy="1274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2024-11-29T07:12:51Z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